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828"/>
    <a:srgbClr val="000000"/>
    <a:srgbClr val="BF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2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1504" y="-1592"/>
      </p:cViewPr>
      <p:guideLst>
        <p:guide orient="horz" pos="3921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68668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292828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36483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29282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1395" y="2028390"/>
            <a:ext cx="8196633" cy="2925703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6500">
                <a:solidFill>
                  <a:srgbClr val="FFFFFF"/>
                </a:solidFill>
              </a:defRPr>
            </a:lvl1pPr>
            <a:lvl2pPr>
              <a:defRPr sz="6500">
                <a:solidFill>
                  <a:srgbClr val="FFFFFF"/>
                </a:solidFill>
              </a:defRPr>
            </a:lvl2pPr>
            <a:lvl3pPr>
              <a:defRPr sz="6500">
                <a:solidFill>
                  <a:srgbClr val="FFFFFF"/>
                </a:solidFill>
              </a:defRPr>
            </a:lvl3pPr>
            <a:lvl4pPr>
              <a:defRPr sz="6500">
                <a:solidFill>
                  <a:srgbClr val="FFFFFF"/>
                </a:solidFill>
              </a:defRPr>
            </a:lvl4pPr>
            <a:lvl5pPr>
              <a:defRPr sz="65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“Notable quotes</a:t>
            </a:r>
          </a:p>
          <a:p>
            <a:pPr lvl="0"/>
            <a:r>
              <a:rPr lang="en-US" dirty="0" smtClean="0"/>
              <a:t>Will go right here,</a:t>
            </a:r>
          </a:p>
          <a:p>
            <a:pPr lvl="0"/>
            <a:r>
              <a:rPr lang="en-US" dirty="0" smtClean="0"/>
              <a:t>yes right here.”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0702" y="4985581"/>
            <a:ext cx="4024313" cy="46198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– </a:t>
            </a:r>
            <a:r>
              <a:rPr lang="en-US" dirty="0" err="1" smtClean="0"/>
              <a:t>Firstandlast</a:t>
            </a:r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97146"/>
            <a:ext cx="9144000" cy="58608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40253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08068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8229600" cy="41417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613" y="1765344"/>
            <a:ext cx="8687413" cy="671014"/>
          </a:xfrm>
        </p:spPr>
        <p:txBody>
          <a:bodyPr>
            <a:norm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6848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4580" y="1765301"/>
            <a:ext cx="8704716" cy="585864"/>
          </a:xfrm>
        </p:spPr>
        <p:txBody>
          <a:bodyPr>
            <a:noAutofit/>
          </a:bodyPr>
          <a:lstStyle>
            <a:lvl1pPr marL="168275" indent="0">
              <a:buNone/>
              <a:defRPr sz="300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8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830772" y="1113037"/>
            <a:ext cx="4869364" cy="55092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67035"/>
            <a:ext cx="3192463" cy="4955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11346"/>
            <a:ext cx="3649663" cy="555690"/>
          </a:xfrm>
        </p:spPr>
        <p:txBody>
          <a:bodyPr>
            <a:no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8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/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029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650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1170" y="2028827"/>
            <a:ext cx="8197426" cy="2936873"/>
          </a:xfrm>
        </p:spPr>
        <p:txBody>
          <a:bodyPr/>
          <a:lstStyle>
            <a:lvl1pPr marL="0" indent="0">
              <a:lnSpc>
                <a:spcPts val="6500"/>
              </a:lnSpc>
              <a:spcBef>
                <a:spcPts val="0"/>
              </a:spcBef>
              <a:buNone/>
              <a:defRPr sz="2000">
                <a:solidFill>
                  <a:srgbClr val="292828"/>
                </a:solidFill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“Notable quotes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Will go right here,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yes right here.”</a:t>
            </a:r>
          </a:p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80702" y="4954093"/>
            <a:ext cx="4545013" cy="47247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Firstandlast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8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63" r:id="rId5"/>
    <p:sldLayoutId id="2147483664" r:id="rId6"/>
    <p:sldLayoutId id="2147483667" r:id="rId7"/>
    <p:sldLayoutId id="2147483662" r:id="rId8"/>
    <p:sldLayoutId id="2147483665" r:id="rId9"/>
    <p:sldLayoutId id="2147483668" r:id="rId10"/>
    <p:sldLayoutId id="214748365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28194"/>
      </p:ext>
    </p:extLst>
  </p:cSld>
  <p:clrMapOvr>
    <a:masterClrMapping/>
  </p:clrMapOvr>
</p:sld>
</file>

<file path=ppt/theme/theme1.xml><?xml version="1.0" encoding="utf-8"?>
<a:theme xmlns:a="http://schemas.openxmlformats.org/drawingml/2006/main" name="ASC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ASCpowerpoint.potx</Template>
  <TotalTime>325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ASCpowerpoint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26</cp:revision>
  <dcterms:created xsi:type="dcterms:W3CDTF">2014-02-19T18:52:33Z</dcterms:created>
  <dcterms:modified xsi:type="dcterms:W3CDTF">2014-07-14T14:42:25Z</dcterms:modified>
</cp:coreProperties>
</file>