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504" y="-159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28194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325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26</cp:revision>
  <dcterms:created xsi:type="dcterms:W3CDTF">2014-02-19T18:52:33Z</dcterms:created>
  <dcterms:modified xsi:type="dcterms:W3CDTF">2014-07-14T14:42:25Z</dcterms:modified>
</cp:coreProperties>
</file>