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40" d="100"/>
          <a:sy n="140" d="100"/>
        </p:scale>
        <p:origin x="-2272" y="-96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7/14/14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2014-07-14T15:00:34Z</dcterms:modified>
</cp:coreProperties>
</file>